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x="18288000" cy="10287000"/>
  <p:notesSz cx="6858000" cy="9144000"/>
  <p:embeddedFontLst>
    <p:embeddedFont>
      <p:font typeface="Noto Serif Display ExtraCondensed Bold" charset="1" panose="02020806080505020204"/>
      <p:regular r:id="rId24"/>
    </p:embeddedFont>
    <p:embeddedFont>
      <p:font typeface="Noto Serif Display ExtraCondensed" charset="1" panose="02020506080505020204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5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6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7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646148" y="4258236"/>
            <a:ext cx="12995704" cy="16642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307"/>
              </a:lnSpc>
            </a:pPr>
            <a:r>
              <a:rPr lang="en-US" b="true" sz="15490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Presentation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803228" y="1739582"/>
            <a:ext cx="10681543" cy="6664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39"/>
              </a:lnSpc>
            </a:pPr>
            <a:r>
              <a:rPr lang="en-US" sz="75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TOOLS &amp; TECHNOLOGIES</a:t>
            </a:r>
          </a:p>
          <a:p>
            <a:pPr algn="ctr">
              <a:lnSpc>
                <a:spcPts val="10639"/>
              </a:lnSpc>
            </a:pPr>
            <a:r>
              <a:rPr lang="en-US" sz="75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HTML-TAG &amp; STRUCTURES</a:t>
            </a:r>
          </a:p>
          <a:p>
            <a:pPr algn="ctr">
              <a:lnSpc>
                <a:spcPts val="10639"/>
              </a:lnSpc>
            </a:pPr>
            <a:r>
              <a:rPr lang="en-US" sz="75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CSS-STYLING PROPERTY</a:t>
            </a:r>
          </a:p>
          <a:p>
            <a:pPr algn="ctr">
              <a:lnSpc>
                <a:spcPts val="10639"/>
              </a:lnSpc>
            </a:pPr>
            <a:r>
              <a:rPr lang="en-US" sz="75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JS-INTERACTIVITY</a:t>
            </a:r>
          </a:p>
          <a:p>
            <a:pPr algn="ctr">
              <a:lnSpc>
                <a:spcPts val="10639"/>
              </a:lnSpc>
              <a:spcBef>
                <a:spcPct val="0"/>
              </a:spcBef>
            </a:pPr>
            <a:r>
              <a:rPr lang="en-US" b="true" sz="7599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EDITOR-CODEPEN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984222" y="1211580"/>
            <a:ext cx="8633966" cy="804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PORTFOLIO DESIGN &amp; LAYOUT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ABOUT ME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ACHIEVEMENT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CONTACT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SKILLS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INTERACTIVITY</a:t>
            </a:r>
          </a:p>
          <a:p>
            <a:pPr algn="ctr">
              <a:lnSpc>
                <a:spcPts val="7980"/>
              </a:lnSpc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WORKING</a:t>
            </a:r>
          </a:p>
          <a:p>
            <a:pPr algn="ctr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(MOBILE)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431961" y="1756523"/>
            <a:ext cx="11383517" cy="64173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FEATURES &amp;</a:t>
            </a:r>
          </a:p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FUNCTIONALITY</a:t>
            </a:r>
          </a:p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NAVIGATION BAR</a:t>
            </a:r>
          </a:p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RESPONSIVE DESIGN FOR ALL DEVICE</a:t>
            </a:r>
          </a:p>
          <a:p>
            <a:pPr algn="ctr">
              <a:lnSpc>
                <a:spcPts val="8539"/>
              </a:lnSpc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INTERACTIVE ELEMENTS</a:t>
            </a:r>
          </a:p>
          <a:p>
            <a:pPr algn="ctr">
              <a:lnSpc>
                <a:spcPts val="8539"/>
              </a:lnSpc>
              <a:spcBef>
                <a:spcPct val="0"/>
              </a:spcBef>
            </a:pPr>
            <a:r>
              <a:rPr lang="en-US" sz="6099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SMOOTH SCROLLING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221973" y="2282310"/>
            <a:ext cx="3009437" cy="6687639"/>
          </a:xfrm>
          <a:custGeom>
            <a:avLst/>
            <a:gdLst/>
            <a:ahLst/>
            <a:cxnLst/>
            <a:rect r="r" b="b" t="t" l="l"/>
            <a:pathLst>
              <a:path h="6687639" w="3009437">
                <a:moveTo>
                  <a:pt x="0" y="0"/>
                </a:moveTo>
                <a:lnTo>
                  <a:pt x="3009438" y="0"/>
                </a:lnTo>
                <a:lnTo>
                  <a:pt x="3009438" y="6687639"/>
                </a:lnTo>
                <a:lnTo>
                  <a:pt x="0" y="668763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5185067" y="914400"/>
            <a:ext cx="7047905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B0665C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RESULT &amp; SCREENSHORT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409033" y="1288019"/>
            <a:ext cx="3586627" cy="7970281"/>
          </a:xfrm>
          <a:custGeom>
            <a:avLst/>
            <a:gdLst/>
            <a:ahLst/>
            <a:cxnLst/>
            <a:rect r="r" b="b" t="t" l="l"/>
            <a:pathLst>
              <a:path h="7970281" w="3586627">
                <a:moveTo>
                  <a:pt x="0" y="0"/>
                </a:moveTo>
                <a:lnTo>
                  <a:pt x="3586627" y="0"/>
                </a:lnTo>
                <a:lnTo>
                  <a:pt x="3586627" y="7970281"/>
                </a:lnTo>
                <a:lnTo>
                  <a:pt x="0" y="79702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060882" y="204910"/>
            <a:ext cx="4166235" cy="9258300"/>
          </a:xfrm>
          <a:custGeom>
            <a:avLst/>
            <a:gdLst/>
            <a:ahLst/>
            <a:cxnLst/>
            <a:rect r="r" b="b" t="t" l="l"/>
            <a:pathLst>
              <a:path h="9258300" w="4166235">
                <a:moveTo>
                  <a:pt x="0" y="0"/>
                </a:moveTo>
                <a:lnTo>
                  <a:pt x="4166236" y="0"/>
                </a:lnTo>
                <a:lnTo>
                  <a:pt x="4166236" y="9258300"/>
                </a:lnTo>
                <a:lnTo>
                  <a:pt x="0" y="92583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844925" y="966561"/>
            <a:ext cx="3991819" cy="8870709"/>
          </a:xfrm>
          <a:custGeom>
            <a:avLst/>
            <a:gdLst/>
            <a:ahLst/>
            <a:cxnLst/>
            <a:rect r="r" b="b" t="t" l="l"/>
            <a:pathLst>
              <a:path h="8870709" w="3991819">
                <a:moveTo>
                  <a:pt x="0" y="0"/>
                </a:moveTo>
                <a:lnTo>
                  <a:pt x="3991819" y="0"/>
                </a:lnTo>
                <a:lnTo>
                  <a:pt x="3991819" y="8870709"/>
                </a:lnTo>
                <a:lnTo>
                  <a:pt x="0" y="887070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960587" y="3568065"/>
            <a:ext cx="14366825" cy="35610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CONCLUSION</a:t>
            </a:r>
          </a:p>
          <a:p>
            <a:pPr algn="ctr">
              <a:lnSpc>
                <a:spcPts val="9520"/>
              </a:lnSpc>
            </a:pPr>
            <a:r>
              <a:rPr lang="en-US" sz="68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I AM REALLY EXCITED TO CREATE MY OWN</a:t>
            </a:r>
          </a:p>
          <a:p>
            <a:pPr algn="ctr">
              <a:lnSpc>
                <a:spcPts val="9520"/>
              </a:lnSpc>
              <a:spcBef>
                <a:spcPct val="0"/>
              </a:spcBef>
            </a:pPr>
            <a:r>
              <a:rPr lang="en-US" sz="68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PPT FOR NAAN MUDHALVAN..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5544558" y="682091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944849" y="7933452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8"/>
                </a:moveTo>
                <a:lnTo>
                  <a:pt x="11653868" y="5098568"/>
                </a:lnTo>
                <a:lnTo>
                  <a:pt x="11653868" y="0"/>
                </a:lnTo>
                <a:lnTo>
                  <a:pt x="0" y="0"/>
                </a:lnTo>
                <a:lnTo>
                  <a:pt x="0" y="509856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23122" y="7025820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0665129" y="8259840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5098567"/>
                </a:moveTo>
                <a:lnTo>
                  <a:pt x="11653868" y="5098567"/>
                </a:lnTo>
                <a:lnTo>
                  <a:pt x="11653868" y="0"/>
                </a:lnTo>
                <a:lnTo>
                  <a:pt x="0" y="0"/>
                </a:lnTo>
                <a:lnTo>
                  <a:pt x="0" y="5098567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4170449" y="702582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0" y="0"/>
                </a:moveTo>
                <a:lnTo>
                  <a:pt x="4643228" y="0"/>
                </a:lnTo>
                <a:lnTo>
                  <a:pt x="4643228" y="4874779"/>
                </a:lnTo>
                <a:lnTo>
                  <a:pt x="0" y="487477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838378" y="6820910"/>
            <a:ext cx="4643227" cy="4874779"/>
          </a:xfrm>
          <a:custGeom>
            <a:avLst/>
            <a:gdLst/>
            <a:ahLst/>
            <a:cxnLst/>
            <a:rect r="r" b="b" t="t" l="l"/>
            <a:pathLst>
              <a:path h="4874779" w="4643227">
                <a:moveTo>
                  <a:pt x="4643228" y="0"/>
                </a:moveTo>
                <a:lnTo>
                  <a:pt x="0" y="0"/>
                </a:lnTo>
                <a:lnTo>
                  <a:pt x="0" y="4874780"/>
                </a:lnTo>
                <a:lnTo>
                  <a:pt x="4643228" y="4874780"/>
                </a:lnTo>
                <a:lnTo>
                  <a:pt x="4643228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0231411" y="-3227745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8"/>
                </a:lnTo>
                <a:lnTo>
                  <a:pt x="0" y="509856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1653868" cy="5098567"/>
          </a:xfrm>
          <a:custGeom>
            <a:avLst/>
            <a:gdLst/>
            <a:ahLst/>
            <a:cxnLst/>
            <a:rect r="r" b="b" t="t" l="l"/>
            <a:pathLst>
              <a:path h="5098567" w="11653868">
                <a:moveTo>
                  <a:pt x="0" y="0"/>
                </a:moveTo>
                <a:lnTo>
                  <a:pt x="11653868" y="0"/>
                </a:lnTo>
                <a:lnTo>
                  <a:pt x="11653868" y="5098567"/>
                </a:lnTo>
                <a:lnTo>
                  <a:pt x="0" y="509856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355407" y="4539615"/>
            <a:ext cx="5577185" cy="158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019"/>
              </a:lnSpc>
              <a:spcBef>
                <a:spcPct val="0"/>
              </a:spcBef>
            </a:pPr>
            <a:r>
              <a:rPr lang="en-US" sz="9300">
                <a:solidFill>
                  <a:srgbClr val="DA7093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369445" y="503023"/>
            <a:ext cx="9549110" cy="14674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040"/>
              </a:lnSpc>
              <a:spcBef>
                <a:spcPct val="0"/>
              </a:spcBef>
            </a:pPr>
            <a:r>
              <a:rPr lang="en-US" b="true" sz="8600">
                <a:solidFill>
                  <a:srgbClr val="B0665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DIGITAL PORTFOLIO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048962" y="2718387"/>
            <a:ext cx="11792595" cy="528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NAME:M. MANIKSHA. M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REG.NO:24131241802522018 &amp;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NMID:72D1CCEF45570FAB3924196AFBF6B830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DEPARTMENT:BSC COMPUTER SCIENCE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COLLEGE:GOVERNMENT ARTS AND SCIENCE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COLLEGE, VADALUR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3922838" y="1529349"/>
            <a:ext cx="9520486" cy="1042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680"/>
              </a:lnSpc>
              <a:spcBef>
                <a:spcPct val="0"/>
              </a:spcBef>
            </a:pPr>
            <a:r>
              <a:rPr lang="en-US" sz="6200">
                <a:solidFill>
                  <a:srgbClr val="B0665C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STUDENT DIGITAL PORTFOLIO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3587288"/>
            <a:ext cx="17366161" cy="342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  <a:spcBef>
                <a:spcPct val="0"/>
              </a:spcBef>
            </a:pPr>
            <a:r>
              <a:rPr lang="en-US" sz="6500">
                <a:solidFill>
                  <a:srgbClr val="FF66C4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INTERACTIVE  DIGITAL PORTFOLIO STUDENT  PROFILE USING  FRONT  END WEB DEVELOPMENT  FOR  COLORING AND  BOX  METHOD  OF  CSS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072683" y="2346325"/>
            <a:ext cx="8142635" cy="794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PROBLEM STATEMENT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PROJECT OVERVIEW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96A5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END</a:t>
            </a: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 </a:t>
            </a: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USERS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TOOLS &amp; TECHNOLOGIES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PORTFOLIO DESIGN &amp; LAYOUT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FEATURES &amp; FUNCTIONALLY</a:t>
            </a:r>
          </a:p>
          <a:p>
            <a:pPr algn="ctr">
              <a:lnSpc>
                <a:spcPts val="7000"/>
              </a:lnSpc>
            </a:pPr>
            <a:r>
              <a:rPr lang="en-US" sz="5000" b="true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RESULTS &amp; SCREENSHOT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  <a:r>
              <a:rPr lang="en-US" b="true" sz="5000">
                <a:solidFill>
                  <a:srgbClr val="FF96A5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CONCLUSION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178549" y="428862"/>
            <a:ext cx="5033218" cy="18662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59"/>
              </a:lnSpc>
              <a:spcBef>
                <a:spcPct val="0"/>
              </a:spcBef>
            </a:pPr>
            <a:r>
              <a:rPr lang="en-US" b="true" sz="10899">
                <a:solidFill>
                  <a:srgbClr val="B0665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AGENDA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1807525" y="-9703951"/>
            <a:ext cx="20756631" cy="11779388"/>
          </a:xfrm>
          <a:custGeom>
            <a:avLst/>
            <a:gdLst/>
            <a:ahLst/>
            <a:cxnLst/>
            <a:rect r="r" b="b" t="t" l="l"/>
            <a:pathLst>
              <a:path h="11779388" w="20756631">
                <a:moveTo>
                  <a:pt x="0" y="0"/>
                </a:moveTo>
                <a:lnTo>
                  <a:pt x="20756632" y="0"/>
                </a:lnTo>
                <a:lnTo>
                  <a:pt x="20756632" y="11779389"/>
                </a:lnTo>
                <a:lnTo>
                  <a:pt x="0" y="117793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029181" y="1548399"/>
            <a:ext cx="16097845" cy="74247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62"/>
              </a:lnSpc>
            </a:pPr>
            <a:r>
              <a:rPr lang="en-US" sz="4687">
                <a:solidFill>
                  <a:srgbClr val="B0665C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PROBLEM STATEMENT </a:t>
            </a:r>
          </a:p>
          <a:p>
            <a:pPr algn="ctr">
              <a:lnSpc>
                <a:spcPts val="6562"/>
              </a:lnSpc>
            </a:pP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PROBLEM DEFINITION: CLEARLY DESCRIBE THE ISSUE AT HAND.</a:t>
            </a: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CONTEXT: PROVIDE BACKGROUND INFORMATION AND</a:t>
            </a: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RELEVANT DETAILS SURROUNDING THE PROBLEM.</a:t>
            </a: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IMPACT: IDENTIFY THE CONSEQUENCES OR EFFECTS</a:t>
            </a: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RESULTING FROM THE PROBLEM.</a:t>
            </a:r>
          </a:p>
          <a:p>
            <a:pPr algn="ctr">
              <a:lnSpc>
                <a:spcPts val="6562"/>
              </a:lnSpc>
            </a:pPr>
            <a:r>
              <a:rPr lang="en-US" sz="4687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GOALS: DEFINE WHAT YOU AIM TO ACHIEVE BY RESOLVING</a:t>
            </a:r>
          </a:p>
          <a:p>
            <a:pPr algn="ctr">
              <a:lnSpc>
                <a:spcPts val="6562"/>
              </a:lnSpc>
              <a:spcBef>
                <a:spcPct val="0"/>
              </a:spcBef>
            </a:pPr>
            <a:r>
              <a:rPr lang="en-US" b="true" sz="4687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THE PROBLEM.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4550362" y="866775"/>
            <a:ext cx="951443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  <a:spcBef>
                <a:spcPct val="0"/>
              </a:spcBef>
            </a:pPr>
            <a:r>
              <a:rPr lang="en-US" b="true" sz="8499">
                <a:solidFill>
                  <a:srgbClr val="B0665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 PROJECT OVERVIEW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141352" y="3485515"/>
            <a:ext cx="14660861" cy="5772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PROJECT DESCRIPTION: A SUMMARY OF THE PROJECT'S PURPOSE,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GOALS, AND OBJECTIVES.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SCOPE: DEFINES WHAT IS INCLUDED AND EXCLUDED FROM THE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PROJECT.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OBJECTIVES: SPECIFIC AND MEASURABLE OUTCOMES THE PROJECT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AIMS TO ACHIEVE.</a:t>
            </a:r>
          </a:p>
          <a:p>
            <a:pPr algn="ctr">
              <a:lnSpc>
                <a:spcPts val="5740"/>
              </a:lnSpc>
            </a:pPr>
            <a:r>
              <a:rPr lang="en-US" sz="41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TIMELINE &amp; DELIVERABLES: KEY MILESTONES, DEADLINES, AND</a:t>
            </a:r>
          </a:p>
          <a:p>
            <a:pPr algn="ctr">
              <a:lnSpc>
                <a:spcPts val="5740"/>
              </a:lnSpc>
              <a:spcBef>
                <a:spcPct val="0"/>
              </a:spcBef>
            </a:pPr>
            <a:r>
              <a:rPr lang="en-US" b="true" sz="4100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EXPECTED OUTPUTS OR RESULTS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6248627" y="108902"/>
            <a:ext cx="5161558" cy="1658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79"/>
              </a:lnSpc>
              <a:spcBef>
                <a:spcPct val="0"/>
              </a:spcBef>
            </a:pPr>
            <a:r>
              <a:rPr lang="en-US" b="true" sz="9699">
                <a:solidFill>
                  <a:srgbClr val="B0665C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END USER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0" y="942975"/>
            <a:ext cx="17848025" cy="7424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80"/>
              </a:lnSpc>
            </a:pP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STUDENTS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MY RESUME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NAME: M. MANIKSHA 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AGE: 18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FATHER'S NAME:P. MANICKAVEL</a:t>
            </a:r>
          </a:p>
          <a:p>
            <a:pPr algn="ctr">
              <a:lnSpc>
                <a:spcPts val="6580"/>
              </a:lnSpc>
            </a:pPr>
            <a:r>
              <a:rPr lang="en-US" sz="4700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KNOWS OF PROGRAMMING LANGUAGE: PYTHON, C, C++, JAVA, HTML,CSS,JS, SQL</a:t>
            </a:r>
          </a:p>
          <a:p>
            <a:pPr algn="ctr">
              <a:lnSpc>
                <a:spcPts val="6580"/>
              </a:lnSpc>
              <a:spcBef>
                <a:spcPct val="0"/>
              </a:spcBef>
            </a:pPr>
            <a:r>
              <a:rPr lang="en-US" b="true" sz="4700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CONTACT MAIL ID:maniksha2006manickam@gmail.com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451825" y="1964555"/>
            <a:ext cx="14162832" cy="64344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219"/>
              </a:lnSpc>
            </a:pPr>
            <a:r>
              <a:rPr lang="en-US" sz="72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I AM A VERY SINCERE TO WORK AND</a:t>
            </a:r>
          </a:p>
          <a:p>
            <a:pPr algn="ctr">
              <a:lnSpc>
                <a:spcPts val="10219"/>
              </a:lnSpc>
            </a:pPr>
            <a:r>
              <a:rPr lang="en-US" sz="72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DEPTH PROGRAM KNOWLEDGE....</a:t>
            </a:r>
          </a:p>
          <a:p>
            <a:pPr algn="ctr">
              <a:lnSpc>
                <a:spcPts val="10219"/>
              </a:lnSpc>
            </a:pPr>
            <a:r>
              <a:rPr lang="en-US" sz="72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THANK YOU❤️</a:t>
            </a:r>
          </a:p>
          <a:p>
            <a:pPr algn="ctr">
              <a:lnSpc>
                <a:spcPts val="10219"/>
              </a:lnSpc>
            </a:pPr>
            <a:r>
              <a:rPr lang="en-US" sz="7299" b="true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YOUR SINCERELY</a:t>
            </a:r>
          </a:p>
          <a:p>
            <a:pPr algn="ctr">
              <a:lnSpc>
                <a:spcPts val="10219"/>
              </a:lnSpc>
              <a:spcBef>
                <a:spcPct val="0"/>
              </a:spcBef>
            </a:pPr>
            <a:r>
              <a:rPr lang="en-US" b="true" sz="7299">
                <a:solidFill>
                  <a:srgbClr val="DA7093"/>
                </a:solidFill>
                <a:latin typeface="Noto Serif Display ExtraCondensed Bold"/>
                <a:ea typeface="Noto Serif Display ExtraCondensed Bold"/>
                <a:cs typeface="Noto Serif Display ExtraCondensed Bold"/>
                <a:sym typeface="Noto Serif Display ExtraCondensed Bold"/>
              </a:rPr>
              <a:t>M. MANIKSHA 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BE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6248627" y="7366808"/>
            <a:ext cx="12497254" cy="7092192"/>
          </a:xfrm>
          <a:custGeom>
            <a:avLst/>
            <a:gdLst/>
            <a:ahLst/>
            <a:cxnLst/>
            <a:rect r="r" b="b" t="t" l="l"/>
            <a:pathLst>
              <a:path h="7092192" w="12497254">
                <a:moveTo>
                  <a:pt x="0" y="0"/>
                </a:moveTo>
                <a:lnTo>
                  <a:pt x="12497254" y="0"/>
                </a:lnTo>
                <a:lnTo>
                  <a:pt x="12497254" y="7092191"/>
                </a:lnTo>
                <a:lnTo>
                  <a:pt x="0" y="7092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0">
            <a:off x="-2857855" y="8633253"/>
            <a:ext cx="9670058" cy="4230650"/>
          </a:xfrm>
          <a:custGeom>
            <a:avLst/>
            <a:gdLst/>
            <a:ahLst/>
            <a:cxnLst/>
            <a:rect r="r" b="b" t="t" l="l"/>
            <a:pathLst>
              <a:path h="4230650" w="9670058">
                <a:moveTo>
                  <a:pt x="0" y="4230650"/>
                </a:moveTo>
                <a:lnTo>
                  <a:pt x="9670057" y="4230650"/>
                </a:lnTo>
                <a:lnTo>
                  <a:pt x="9670057" y="0"/>
                </a:lnTo>
                <a:lnTo>
                  <a:pt x="0" y="0"/>
                </a:lnTo>
                <a:lnTo>
                  <a:pt x="0" y="423065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2120189" y="6952765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true" rot="0">
            <a:off x="11959375" y="8594186"/>
            <a:ext cx="10599850" cy="4637434"/>
          </a:xfrm>
          <a:custGeom>
            <a:avLst/>
            <a:gdLst/>
            <a:ahLst/>
            <a:cxnLst/>
            <a:rect r="r" b="b" t="t" l="l"/>
            <a:pathLst>
              <a:path h="4637434" w="10599850">
                <a:moveTo>
                  <a:pt x="0" y="4637435"/>
                </a:moveTo>
                <a:lnTo>
                  <a:pt x="10599850" y="4637435"/>
                </a:lnTo>
                <a:lnTo>
                  <a:pt x="10599850" y="0"/>
                </a:lnTo>
                <a:lnTo>
                  <a:pt x="0" y="0"/>
                </a:lnTo>
                <a:lnTo>
                  <a:pt x="0" y="4637435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5147662" y="7471776"/>
            <a:ext cx="4223277" cy="4433886"/>
          </a:xfrm>
          <a:custGeom>
            <a:avLst/>
            <a:gdLst/>
            <a:ahLst/>
            <a:cxnLst/>
            <a:rect r="r" b="b" t="t" l="l"/>
            <a:pathLst>
              <a:path h="4433886" w="4223277">
                <a:moveTo>
                  <a:pt x="0" y="0"/>
                </a:moveTo>
                <a:lnTo>
                  <a:pt x="4223276" y="0"/>
                </a:lnTo>
                <a:lnTo>
                  <a:pt x="4223276" y="4433886"/>
                </a:lnTo>
                <a:lnTo>
                  <a:pt x="0" y="44338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true" flipV="false" rot="0">
            <a:off x="-1109964" y="7710097"/>
            <a:ext cx="3852822" cy="4044957"/>
          </a:xfrm>
          <a:custGeom>
            <a:avLst/>
            <a:gdLst/>
            <a:ahLst/>
            <a:cxnLst/>
            <a:rect r="r" b="b" t="t" l="l"/>
            <a:pathLst>
              <a:path h="4044957" w="3852822">
                <a:moveTo>
                  <a:pt x="3852822" y="0"/>
                </a:moveTo>
                <a:lnTo>
                  <a:pt x="0" y="0"/>
                </a:lnTo>
                <a:lnTo>
                  <a:pt x="0" y="4044957"/>
                </a:lnTo>
                <a:lnTo>
                  <a:pt x="3852822" y="4044957"/>
                </a:lnTo>
                <a:lnTo>
                  <a:pt x="3852822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-6396036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7" y="0"/>
                </a:lnTo>
                <a:lnTo>
                  <a:pt x="14501497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0502670" y="-5415963"/>
            <a:ext cx="14501498" cy="8229600"/>
          </a:xfrm>
          <a:custGeom>
            <a:avLst/>
            <a:gdLst/>
            <a:ahLst/>
            <a:cxnLst/>
            <a:rect r="r" b="b" t="t" l="l"/>
            <a:pathLst>
              <a:path h="8229600" w="14501498">
                <a:moveTo>
                  <a:pt x="0" y="0"/>
                </a:moveTo>
                <a:lnTo>
                  <a:pt x="14501498" y="0"/>
                </a:lnTo>
                <a:lnTo>
                  <a:pt x="14501498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1719147" y="-3227745"/>
            <a:ext cx="10166132" cy="4447683"/>
          </a:xfrm>
          <a:custGeom>
            <a:avLst/>
            <a:gdLst/>
            <a:ahLst/>
            <a:cxnLst/>
            <a:rect r="r" b="b" t="t" l="l"/>
            <a:pathLst>
              <a:path h="4447683" w="10166132">
                <a:moveTo>
                  <a:pt x="0" y="0"/>
                </a:moveTo>
                <a:lnTo>
                  <a:pt x="10166132" y="0"/>
                </a:lnTo>
                <a:lnTo>
                  <a:pt x="10166132" y="4447683"/>
                </a:lnTo>
                <a:lnTo>
                  <a:pt x="0" y="44476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-5188079" y="-2816257"/>
            <a:ext cx="10172301" cy="4450382"/>
          </a:xfrm>
          <a:custGeom>
            <a:avLst/>
            <a:gdLst/>
            <a:ahLst/>
            <a:cxnLst/>
            <a:rect r="r" b="b" t="t" l="l"/>
            <a:pathLst>
              <a:path h="4450382" w="10172301">
                <a:moveTo>
                  <a:pt x="0" y="0"/>
                </a:moveTo>
                <a:lnTo>
                  <a:pt x="10172301" y="0"/>
                </a:lnTo>
                <a:lnTo>
                  <a:pt x="10172301" y="4450381"/>
                </a:lnTo>
                <a:lnTo>
                  <a:pt x="0" y="445038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5961185" y="654954"/>
            <a:ext cx="6159004" cy="979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980"/>
              </a:lnSpc>
              <a:spcBef>
                <a:spcPct val="0"/>
              </a:spcBef>
            </a:pPr>
            <a:r>
              <a:rPr lang="en-US" sz="5700">
                <a:solidFill>
                  <a:srgbClr val="B0665C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NEXT PROFESSIONAL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07865" y="4558665"/>
            <a:ext cx="13872270" cy="1295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00"/>
              </a:lnSpc>
              <a:spcBef>
                <a:spcPct val="0"/>
              </a:spcBef>
            </a:pPr>
            <a:r>
              <a:rPr lang="en-US" sz="7500">
                <a:solidFill>
                  <a:srgbClr val="B0665C"/>
                </a:solidFill>
                <a:latin typeface="Noto Serif Display ExtraCondensed"/>
                <a:ea typeface="Noto Serif Display ExtraCondensed"/>
                <a:cs typeface="Noto Serif Display ExtraCondensed"/>
                <a:sym typeface="Noto Serif Display ExtraCondensed"/>
              </a:rPr>
              <a:t>ARE SEEING  PROFILE  AND  RESUME..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DAGx5TD0nBs</dc:identifier>
  <dcterms:modified xsi:type="dcterms:W3CDTF">2011-08-01T06:04:30Z</dcterms:modified>
  <cp:revision>1</cp:revision>
  <dc:title>Pink Floral Watercolor Project Presentation</dc:title>
</cp:coreProperties>
</file>

<file path=docProps/thumbnail.jpeg>
</file>